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embeddedFontLst>
    <p:embeddedFont>
      <p:font typeface="Comfortaa"/>
      <p:regular r:id="rId24"/>
      <p:bold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Comfortaa-regular.fntdata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Comfortaa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ab8d5d9bfa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ab8d5d9bfa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ab8d5d9bfa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ab8d5d9bfa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ab8d5d9bfa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ab8d5d9bfa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ab8d5d9bfa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ab8d5d9bfa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ab8d5d9bfa_0_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ab8d5d9bfa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b8d5d9bfa_0_1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b8d5d9bfa_0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a3aff641f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a3aff641f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ab8d5d9bfa_0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ab8d5d9bfa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ab8d5d9bfa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ab8d5d9bfa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7a13848b2a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7a13848b2a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ab8d5d9bfa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ab8d5d9bfa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7a13848b2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7a13848b2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7a13848b2a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7a13848b2a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ab8d5d9bfa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ab8d5d9bfa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ab8d5d9bfa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ab8d5d9bfa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ab8d5d9bfa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ab8d5d9bfa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ab8d5d9bfa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ab8d5d9bfa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ab8d5d9bfa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ab8d5d9bfa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-238750" y="561150"/>
            <a:ext cx="65202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latin typeface="Comfortaa"/>
                <a:ea typeface="Comfortaa"/>
                <a:cs typeface="Comfortaa"/>
                <a:sym typeface="Comfortaa"/>
              </a:rPr>
              <a:t>                                  Name the Planets</a:t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FF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 txBox="1"/>
          <p:nvPr>
            <p:ph type="title"/>
          </p:nvPr>
        </p:nvSpPr>
        <p:spPr>
          <a:xfrm>
            <a:off x="1388100" y="5263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latin typeface="Comfortaa"/>
                <a:ea typeface="Comfortaa"/>
                <a:cs typeface="Comfortaa"/>
                <a:sym typeface="Comfortaa"/>
              </a:rPr>
              <a:t>                      Satellites</a:t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latin typeface="Comfortaa"/>
                <a:ea typeface="Comfortaa"/>
                <a:cs typeface="Comfortaa"/>
                <a:sym typeface="Comfortaa"/>
              </a:rPr>
              <a:t>A</a:t>
            </a:r>
            <a:r>
              <a:rPr lang="en-GB" sz="1500">
                <a:latin typeface="Comfortaa"/>
                <a:ea typeface="Comfortaa"/>
                <a:cs typeface="Comfortaa"/>
                <a:sym typeface="Comfortaa"/>
              </a:rPr>
              <a:t> celestial body orbiting around a planet or star.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FF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3"/>
          <p:cNvSpPr txBox="1"/>
          <p:nvPr>
            <p:ph type="title"/>
          </p:nvPr>
        </p:nvSpPr>
        <p:spPr>
          <a:xfrm>
            <a:off x="1007100" y="16525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latin typeface="Comfortaa"/>
                <a:ea typeface="Comfortaa"/>
                <a:cs typeface="Comfortaa"/>
                <a:sym typeface="Comfortaa"/>
              </a:rPr>
              <a:t>                                Orbit</a:t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FF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4"/>
          <p:cNvSpPr txBox="1"/>
          <p:nvPr>
            <p:ph type="title"/>
          </p:nvPr>
        </p:nvSpPr>
        <p:spPr>
          <a:xfrm>
            <a:off x="1311900" y="112725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latin typeface="Comfortaa"/>
                <a:ea typeface="Comfortaa"/>
                <a:cs typeface="Comfortaa"/>
                <a:sym typeface="Comfortaa"/>
              </a:rPr>
              <a:t>                              Orbit</a:t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latin typeface="Comfortaa"/>
                <a:ea typeface="Comfortaa"/>
                <a:cs typeface="Comfortaa"/>
                <a:sym typeface="Comfortaa"/>
              </a:rPr>
              <a:t>T</a:t>
            </a:r>
            <a:r>
              <a:rPr lang="en-GB" sz="1500">
                <a:latin typeface="Comfortaa"/>
                <a:ea typeface="Comfortaa"/>
                <a:cs typeface="Comfortaa"/>
                <a:sym typeface="Comfortaa"/>
              </a:rPr>
              <a:t>he curved path of a celestial object or spacecraft round a star, planet, or moon.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FF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5"/>
          <p:cNvSpPr txBox="1"/>
          <p:nvPr>
            <p:ph type="title"/>
          </p:nvPr>
        </p:nvSpPr>
        <p:spPr>
          <a:xfrm>
            <a:off x="1192525" y="807675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latin typeface="Comfortaa"/>
                <a:ea typeface="Comfortaa"/>
                <a:cs typeface="Comfortaa"/>
                <a:sym typeface="Comfortaa"/>
              </a:rPr>
              <a:t>                               </a:t>
            </a:r>
            <a:r>
              <a:rPr lang="en-GB" sz="2500">
                <a:latin typeface="Comfortaa"/>
                <a:ea typeface="Comfortaa"/>
                <a:cs typeface="Comfortaa"/>
                <a:sym typeface="Comfortaa"/>
              </a:rPr>
              <a:t>Year</a:t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FF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6"/>
          <p:cNvSpPr txBox="1"/>
          <p:nvPr>
            <p:ph type="title"/>
          </p:nvPr>
        </p:nvSpPr>
        <p:spPr>
          <a:xfrm>
            <a:off x="1405750" y="82410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latin typeface="Comfortaa"/>
                <a:ea typeface="Comfortaa"/>
                <a:cs typeface="Comfortaa"/>
                <a:sym typeface="Comfortaa"/>
              </a:rPr>
              <a:t>                             </a:t>
            </a:r>
            <a:r>
              <a:rPr lang="en-GB" sz="2500">
                <a:latin typeface="Comfortaa"/>
                <a:ea typeface="Comfortaa"/>
                <a:cs typeface="Comfortaa"/>
                <a:sym typeface="Comfortaa"/>
              </a:rPr>
              <a:t>Year</a:t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latin typeface="Comfortaa"/>
                <a:ea typeface="Comfortaa"/>
                <a:cs typeface="Comfortaa"/>
                <a:sym typeface="Comfortaa"/>
              </a:rPr>
              <a:t>T</a:t>
            </a:r>
            <a:r>
              <a:rPr lang="en-GB" sz="1500">
                <a:latin typeface="Comfortaa"/>
                <a:ea typeface="Comfortaa"/>
                <a:cs typeface="Comfortaa"/>
                <a:sym typeface="Comfortaa"/>
              </a:rPr>
              <a:t>he time taken by a planet to make one orbit around the sun.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FF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7"/>
          <p:cNvSpPr txBox="1"/>
          <p:nvPr>
            <p:ph type="title"/>
          </p:nvPr>
        </p:nvSpPr>
        <p:spPr>
          <a:xfrm>
            <a:off x="1214725" y="6448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latin typeface="Comfortaa"/>
                <a:ea typeface="Comfortaa"/>
                <a:cs typeface="Comfortaa"/>
                <a:sym typeface="Comfortaa"/>
              </a:rPr>
              <a:t>                                  Day</a:t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FF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8"/>
          <p:cNvSpPr txBox="1"/>
          <p:nvPr>
            <p:ph type="title"/>
          </p:nvPr>
        </p:nvSpPr>
        <p:spPr>
          <a:xfrm>
            <a:off x="1388100" y="6966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latin typeface="Comfortaa"/>
                <a:ea typeface="Comfortaa"/>
                <a:cs typeface="Comfortaa"/>
                <a:sym typeface="Comfortaa"/>
              </a:rPr>
              <a:t>                                  Day</a:t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latin typeface="Comfortaa"/>
                <a:ea typeface="Comfortaa"/>
                <a:cs typeface="Comfortaa"/>
                <a:sym typeface="Comfortaa"/>
              </a:rPr>
              <a:t>T</a:t>
            </a:r>
            <a:r>
              <a:rPr lang="en-GB" sz="1500">
                <a:latin typeface="Comfortaa"/>
                <a:ea typeface="Comfortaa"/>
                <a:cs typeface="Comfortaa"/>
                <a:sym typeface="Comfortaa"/>
              </a:rPr>
              <a:t>he time a planet or moon takes to make one complete turn on its axis.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FF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9"/>
          <p:cNvSpPr txBox="1"/>
          <p:nvPr>
            <p:ph type="title"/>
          </p:nvPr>
        </p:nvSpPr>
        <p:spPr>
          <a:xfrm>
            <a:off x="1167800" y="111350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500">
                <a:latin typeface="Comfortaa"/>
                <a:ea typeface="Comfortaa"/>
                <a:cs typeface="Comfortaa"/>
                <a:sym typeface="Comfortaa"/>
              </a:rPr>
              <a:t>                         </a:t>
            </a:r>
            <a:r>
              <a:rPr lang="en-GB" sz="2500">
                <a:latin typeface="Comfortaa"/>
                <a:ea typeface="Comfortaa"/>
                <a:cs typeface="Comfortaa"/>
                <a:sym typeface="Comfortaa"/>
              </a:rPr>
              <a:t>Solar system</a:t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FF"/>
        </a:soli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0"/>
          <p:cNvSpPr txBox="1"/>
          <p:nvPr>
            <p:ph type="title"/>
          </p:nvPr>
        </p:nvSpPr>
        <p:spPr>
          <a:xfrm>
            <a:off x="1167800" y="111350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500">
                <a:latin typeface="Comfortaa"/>
                <a:ea typeface="Comfortaa"/>
                <a:cs typeface="Comfortaa"/>
                <a:sym typeface="Comfortaa"/>
              </a:rPr>
              <a:t>                         Solar system</a:t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500">
                <a:latin typeface="Comfortaa"/>
                <a:ea typeface="Comfortaa"/>
                <a:cs typeface="Comfortaa"/>
                <a:sym typeface="Comfortaa"/>
              </a:rPr>
              <a:t>The collection of eight planets and and moons that orbit around the Sun </a:t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FF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1388100" y="5263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latin typeface="Comfortaa"/>
                <a:ea typeface="Comfortaa"/>
                <a:cs typeface="Comfortaa"/>
                <a:sym typeface="Comfortaa"/>
              </a:rPr>
              <a:t>                  Name the planets</a:t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latin typeface="Comfortaa"/>
                <a:ea typeface="Comfortaa"/>
                <a:cs typeface="Comfortaa"/>
                <a:sym typeface="Comfortaa"/>
              </a:rPr>
              <a:t>Mercury, Venus, Earth, Mars, Jupiter, Saturn, Uranus, Neptune (Pluto)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latin typeface="Comfortaa"/>
                <a:ea typeface="Comfortaa"/>
                <a:cs typeface="Comfortaa"/>
                <a:sym typeface="Comfortaa"/>
              </a:rPr>
              <a:t>(My Very Easy Method Just Speeds Up Naming (Planets))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FF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latin typeface="Comfortaa"/>
                <a:ea typeface="Comfortaa"/>
                <a:cs typeface="Comfortaa"/>
                <a:sym typeface="Comfortaa"/>
              </a:rPr>
              <a:t>                                  Sun</a:t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FF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1388100" y="5263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latin typeface="Comfortaa"/>
                <a:ea typeface="Comfortaa"/>
                <a:cs typeface="Comfortaa"/>
                <a:sym typeface="Comfortaa"/>
              </a:rPr>
              <a:t>                               Sun</a:t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latin typeface="Comfortaa"/>
                <a:ea typeface="Comfortaa"/>
                <a:cs typeface="Comfortaa"/>
                <a:sym typeface="Comfortaa"/>
              </a:rPr>
              <a:t>The star around which Earth and the other components of the solar system revolve.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FF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1388100" y="5263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latin typeface="Comfortaa"/>
                <a:ea typeface="Comfortaa"/>
                <a:cs typeface="Comfortaa"/>
                <a:sym typeface="Comfortaa"/>
              </a:rPr>
              <a:t>                           Planets</a:t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FF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1388100" y="5263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latin typeface="Comfortaa"/>
                <a:ea typeface="Comfortaa"/>
                <a:cs typeface="Comfortaa"/>
                <a:sym typeface="Comfortaa"/>
              </a:rPr>
              <a:t>                           Planets</a:t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latin typeface="Comfortaa"/>
                <a:ea typeface="Comfortaa"/>
                <a:cs typeface="Comfortaa"/>
                <a:sym typeface="Comfortaa"/>
              </a:rPr>
              <a:t>A</a:t>
            </a:r>
            <a:r>
              <a:rPr lang="en-GB" sz="1500">
                <a:latin typeface="Comfortaa"/>
                <a:ea typeface="Comfortaa"/>
                <a:cs typeface="Comfortaa"/>
                <a:sym typeface="Comfortaa"/>
              </a:rPr>
              <a:t> large, spherical body that is in orbit around the Sun and does not orbit other planets.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FF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1134100" y="5263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latin typeface="Comfortaa"/>
                <a:ea typeface="Comfortaa"/>
                <a:cs typeface="Comfortaa"/>
                <a:sym typeface="Comfortaa"/>
              </a:rPr>
              <a:t>                             Moon</a:t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FF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1388100" y="5263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latin typeface="Comfortaa"/>
                <a:ea typeface="Comfortaa"/>
                <a:cs typeface="Comfortaa"/>
                <a:sym typeface="Comfortaa"/>
              </a:rPr>
              <a:t>                           Moon</a:t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latin typeface="Comfortaa"/>
                <a:ea typeface="Comfortaa"/>
                <a:cs typeface="Comfortaa"/>
                <a:sym typeface="Comfortaa"/>
              </a:rPr>
              <a:t>A</a:t>
            </a:r>
            <a:r>
              <a:rPr lang="en-GB" sz="1500">
                <a:latin typeface="Comfortaa"/>
                <a:ea typeface="Comfortaa"/>
                <a:cs typeface="Comfortaa"/>
                <a:sym typeface="Comfortaa"/>
              </a:rPr>
              <a:t> spherical body that makes an orbit around a planet.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FF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1"/>
          <p:cNvSpPr txBox="1"/>
          <p:nvPr>
            <p:ph type="title"/>
          </p:nvPr>
        </p:nvSpPr>
        <p:spPr>
          <a:xfrm>
            <a:off x="1388100" y="5263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latin typeface="Comfortaa"/>
                <a:ea typeface="Comfortaa"/>
                <a:cs typeface="Comfortaa"/>
                <a:sym typeface="Comfortaa"/>
              </a:rPr>
              <a:t>                      Satellites</a:t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